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4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9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0579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29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89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70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26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9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9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9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7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5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3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3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3A87-441E-4B72-9A8A-63A6161D04DA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9EA944-FEB3-46C1-AFE6-EB7867583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994C-BB83-490A-89FE-9820E870C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6148"/>
            <a:ext cx="9144000" cy="2413591"/>
          </a:xfrm>
        </p:spPr>
        <p:txBody>
          <a:bodyPr/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b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Love to Tell the Story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6991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由這受大感激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038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576"/>
            <a:ext cx="12192000" cy="51674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所以報我所經過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望你來得利益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818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3619"/>
            <a:ext cx="12192000" cy="5284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endParaRPr lang="en-US" altLang="zh-TW" sz="4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升天也講這故事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646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永遠新新的故事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是主愛疼無比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8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親像樂器的聲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891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9312"/>
            <a:ext cx="12192000" cy="5188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每次愈想愈出奇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愈講也愈好聽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539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世人許多未聽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313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576"/>
            <a:ext cx="12192000" cy="51674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上帝聖經所記載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福音救人的聲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939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3619"/>
            <a:ext cx="12192000" cy="5284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endParaRPr lang="en-US" altLang="zh-TW" sz="4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升天也講這故事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561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永遠新新的故事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是主愛疼無比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5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天上奧妙的事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1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雖然聽到熟熟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19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9312"/>
            <a:ext cx="12192000" cy="5188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猶原如饑如口渴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欣慕愛聽至極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81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到了榮光的所在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在吟天上的詩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694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576"/>
            <a:ext cx="12192000" cy="51674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也是記念這故事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救主愛疼無比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11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3619"/>
            <a:ext cx="12192000" cy="5284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endParaRPr lang="en-US" altLang="zh-TW" sz="4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升天也講這故事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0023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永遠新新的故事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是主愛疼無比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40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9312"/>
            <a:ext cx="12192000" cy="5188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論主極大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的榮光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以及祂的仁愛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94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因為我知是實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708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576"/>
            <a:ext cx="12192000" cy="51674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使我心安兼知足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勝過香花甜蜜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481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3619"/>
            <a:ext cx="12192000" cy="5284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endParaRPr lang="en-US" altLang="zh-TW" sz="4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升天也講這故事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17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43740"/>
            <a:ext cx="12192000" cy="51142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永遠新新的故事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是主愛疼無比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68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我真愛講這故事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愈想愈有滋味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7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678D-CE08-4A46-98E4-AD367E6E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69312"/>
            <a:ext cx="12192000" cy="5188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世間各項所盼望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攏總與這無比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514350" indent="-514350" algn="ctr">
              <a:buAutoNum type="arabicPeriod"/>
            </a:pPr>
            <a:endParaRPr lang="en-US" altLang="zh-TW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  <a:p>
            <a:pPr marL="514350" indent="-514350" algn="ctr">
              <a:buAutoNum type="arabicPeriod"/>
            </a:pP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53727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</TotalTime>
  <Words>383</Words>
  <Application>Microsoft Office PowerPoint</Application>
  <PresentationFormat>Widescreen</PresentationFormat>
  <Paragraphs>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DFKai-SB</vt:lpstr>
      <vt:lpstr>Arial</vt:lpstr>
      <vt:lpstr>Candara</vt:lpstr>
      <vt:lpstr>Century Gothic</vt:lpstr>
      <vt:lpstr>Wingdings 3</vt:lpstr>
      <vt:lpstr>Wisp</vt:lpstr>
      <vt:lpstr>我真愛講這故事 I Love to Tell the 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我真愛講這故事 I Love to Tell the Story</dc:title>
  <dc:creator>GGC ADMIN 2</dc:creator>
  <cp:lastModifiedBy>GGC ADMIN 2</cp:lastModifiedBy>
  <cp:revision>16</cp:revision>
  <dcterms:created xsi:type="dcterms:W3CDTF">2019-03-06T01:48:13Z</dcterms:created>
  <dcterms:modified xsi:type="dcterms:W3CDTF">2019-03-06T04:28:58Z</dcterms:modified>
</cp:coreProperties>
</file>